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Swarm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Swarm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Pufferfish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Seahorse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Dolphins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Humpback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Great White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Killer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Yellowfin Tuna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Swordfish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Sailfish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Fin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Giant Manta Ray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Sperm Whale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Atlantic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Arctic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Pacific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Jellyfish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Ocean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yourself on this game show about ocean animals, big and small.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 group of trout called?
[B] Hover
2. What is a group of jellyfish called
[C] Smack
3. Males of which species give birth and take care of their young
[B] Seahorse
4. Which animal makes the loudest sound on the planet
[C] Blue Whale
5. How many hearts does an octopus have
[D] 3
6. Which is the fastest known marine animal
[D] Sailfish
7. Which ocean mammal is the largest animal on earth
[C] Blue Whale
8. What is the color of octopus blood
[B] Blue
9. You will find the most coral reefs in this ocean basin
[D] Pacific
10. This sea animal does not have a heart or a brain
[B] Jellyfish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 group of trout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 group of jellyfish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Males of which species give birth and take care of their young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animal makes the loudest sound on the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hearts does an octopus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is the fastest known marine animal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ocean mammal is the largest animal on earth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color of octopus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You will find the most coral reefs in this ocean basin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This sea animal does not have a heart or a brain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