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Daryl Dixon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Glenn Rhee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Abraham Ford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Rick Grimes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Woodbury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Terminus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Sanctuary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Saviors' Compound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Merle Dixon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Dwight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Eugene Porter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Negan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Maggie Greene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Michonne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Sasha Williams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Carol Peletier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Steven Yeun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Jeffrey Dean Morgan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Chandler Riggs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Norman Reedus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Daryl Dixon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Glenn Rhee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Carol Peletier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Rick Grimes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Maggie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Rosita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Sasha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Unknown Virus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Infection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Zombie Virus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Walker Virus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Litchfield Penitentiary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Atlanta Federal Penitentiary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Briarcliff Manor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West Georgia Correctional Facility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Daryl Dixon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Rick Grimes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Negan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Glenn Rhee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Walking Dead: Surviving the Apocalypse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Walking Dead is a post-apocalyptic horror television series that premiered in 2010. It is based on a comic book series of the same name by Robert Kirkman, Tony Moore, and Charlie Adlard. The show follows a group of survivors in a world overrun by zombies, or "walkers," as they struggle to survive and find a safe haven. The series has been praised for its character development, intense action sequences, and exploration of themes such as morality, survival, and humanity. It has also been criticized for its graphic violence and occasional pacing issues. The Walking Dead has been a commercial and critical success, with numerous spin-offs and merchandise.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who is known for his love of motorcycles and crossbow?
[A] Daryl Dixon
2. In which town does Rick and his group first encounter the Governor?
[A] Woodbury
3. What is the name of the character who is known for his barbed wire-wrapped prosthetic arm?
[B] Dwight
4. What is the name of the character played by Danai Gurira who wields a katana sword?
[B] Michonne
5. Who plays the character of Daryl Dixon?
[D] Norman Reedus
6. Who is the main character in The Walking Dead?
[D] Rick Grimes
7. What is the baseball bat wrapped in barbed wire that Negan uses to kill Glenn and Abraham called?
[A] Lucille
8. What is the name of the virus that causes people to turn into walkers?
[A] Unknown Virus
9. Can you name the prison where Rick and his group take refuge in season 3?
[D] West Georgia Correctional Facility
10. What character does Andrew Lincoln play in The Walking Dead?
[B] Rick Grimes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who is known for his love of motorcycles and crossbow?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town does Rick and his group first encounter the Governor?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who is known for his barbed wire-wrapped prosthetic arm?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played by Danai Gurira who wields a katana sword?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plays the character of Daryl Dixon?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main character in The Walking Dead?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baseball bat wrapped in barbed wire that Negan uses to kill Glenn and Abraham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virus that causes people to turn into walkers?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Can you name the prison where Rick and his group take refuge in season 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character does Andrew Lincoln play in The Walking Dead?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