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Tacos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Pizza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Mama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Mommy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 Mom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Mother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Grouch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Grizzle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Grumpy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Grumpy Grouch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Freddie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Freddy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 Grizzle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 Honey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 Honeycomb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Bear Country Treehouse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Bear Family Treehouse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Berenstain Bear Treehouse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Honeycomb Hideout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Daddy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 Dad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Papa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Father Bear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Bear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 Town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Bear Country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Puppy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Goldie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Kitty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Berenstain Bears Adventures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Berenstain Bears is a children's animated television show based on the book series of the same name by Stan and Jan Berenstain. The show follows the lives of a family of anthropomorphic bears, including Papa Bear, Mama Bear, Brother Bear, and Sister Bear, as they navigate various everyday situations and learn important life lessons. Each episode focuses on a different theme, such as honesty, responsibility, or teamwork, and features relatable storylines and engaging characters that appeal to young viewers. The show has been praised for its positive messages and educational value, and has become a beloved classic among children's television programming.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Berenstain Bears' favorite food?
[B] Honey
2. What is the name of the Berenstain Bears' mother?
[A] Mama Bear
3. What is the name of the Berenstain Bears' neighbor?
[D] Mr. Grumpy Grouch
4. What is the name of the Berenstain Bears' cousin?
[B] Freddie
5. What is the name of the Berenstain Bears' teacher?
[A] Miss Grizzle
6. What is the name of the Berenstain Bears' treehouse?
[A] The Bear Country Treehouse
7. What is the name of the Berenstain Bears' father?
[C] Papa Bear
8. What is the name of the Berenstain Bears' town?
[D] Bear Country
9. What is the name of the Berenstain Bears' pet?
[C] Goldie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Berenstain Bears' favorite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Berenstain Bears'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Berenstain Bears' neighbor?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Berenstain Bears' cousin?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Berenstain Bears' teacher?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Berenstain Bears' treehouse?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Berenstain Bears'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Berenstain Bears' town?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Berenstain Bears' pet?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