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Sentinel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Jumbo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Helena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Granite Peak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Billings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Missoula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Bozeman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Helena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Georgia O'Keeffe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Claude Monet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Vincent van Gogh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Pablo Picasso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Mississippi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Columbia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Colorado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Yellowstone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Western Meadowlark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Goldfinch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Bald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Peregrine Falcon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Last Best Place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Treasure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Big Sky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Land of the Shining Mountains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Montana State Bobcats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Helena Hawks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Bozeman Bears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Montana Grizzlies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Tourism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Technology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Agriculture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Glacier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Yosemite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Yellowstone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Grand Canyon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Montana Cowboy Poetry Gathering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Yellowstone Music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Big Sky Country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Montana State Fair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Montana: The Treasure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Montana is a state located in the western region of the United States. It is the fourth largest state in the country and has a population of approximately 1.07 million people. The state is known for its natural beauty, including the Rocky Mountains, Yellowstone National Park, and Glacier National Park. Montana's economy is largely based on agriculture, mining, and tourism. The state is also home to several Native American tribes, including the Crow, Blackfeet, and Cheyenne. Montana has a rich history, including its role in the Lewis and Clark Expedition and its involvement in the gold rush of the late 1800s.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highest peak in Montana?
[D] Granite Peak
2. Which city is the capital city of Montana?
[D] Helena
3. Who is the famous artist who lived and worked in Montana?
[A] Georgia O'Keeffe
4. Which famous river runs through Montana?
[D] Yellowstone River
5. Which bird is the state bird of Montana?
[A] Western Meadowlark
6. What is the nickname of Montana?
[B] The Treasure State
7. What is the famous college football team in Montana called?
[D] Montana Grizzlies
8. What is the main industry in Montana?
[D] Agriculture
9. What famous national park is located in Montana?
[A] Glacier National Park
10. Which famous festival in Montana celebrates cowboy culture?
[A] Montana Cowboy Poetry Gathering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highest peak in Montana?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city is the capital city of Montana?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famous artist who lived and worked in Montana?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famous river runs through Montana?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bird is the state bird of Montana?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nickname of Montana?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college football team in Montana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main industry in Montana?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famous national park is located in Montana?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famous festival in Montana celebrates cowboy culture?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