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Dolphins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Whales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Jellyfish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Small fish and invertebrates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Seaweed and algae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Coral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Plankton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Indian Ocean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Atlantic Ocean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Arctic Ocean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Pacific Ocean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Maintaining balance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Attracting mates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Sensing food on the ocean floor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Fighting off predators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Pelican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Atlantic Puffin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Seagull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Albatross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Jellyfish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 turtle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Herring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Dolphin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Using their tentacles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Chasing at high speeds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Filter feeding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ambushing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Pectoral fin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Anal fin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Dorsal fin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Caudal fin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Larva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Egg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Juvenile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Adult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Breeding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Spawning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Mating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Fertilizing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Cod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Cod is a popular, cold-water fish belonging to the Gadidae family, primarily found in the North Atlantic Ocean. Known for its mild flavor, firm texture, and flaky white flesh, cod is a highly sought-after seafood choice worldwide. Rich in omega-3 fatty acids, vitamins, and minerals, it offers numerous health benefits, including improved heart health, brain function, and reduced inflammation. Cod is commonly consumed in various dishes, such as fish and chips, and is also used to produce salted and dried fish products. Sustainable fishing practices are crucial to preserving cod populations, as overfishing has led to declining stocks.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of these animals is a primary predator of cod?
[C] Seals
2. What is the primary diet of a cod?
[A] Small fish and invertebrates
3. In which ocean is the Atlantic cod primarily found?
[B] Atlantic Ocean
4. What is the primary function of a cod's barbel?
[C] Sensing food on the ocean floor
5. Which bird species is known to prey on cod?
[B] Atlantic Puffin
6. Which of these is a common prey for cod?
[C] Herring
7. How do cod catch their prey?
[D] By ambushing
8. Which fin helps a cod maintain its position in the water?
[C] Dorsal fin
9. What is the first stage of a cod's life cycle?
[B] Egg
10. What is the process of cod reproduction called?
[B] Spawning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of these animals is a primary predator of cod?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primary diet of a cod?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which ocean is the Atlantic cod primarily found?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primary function of a cod's barbel?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bird species is known to prey on cod?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of these is a common prey for cod?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do cod catch their 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fin helps a cod maintain its position in the water?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first stage of a cod's life cycle?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process of cod reproduction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