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Betsy Brandt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Dean Norris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RJ Mitte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Anna Gunn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Cartel de Sinaloa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Cartel de Medellín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Cartel de Tijuana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Cartel de Juárez</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Howard Hamlin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Jimmy McGill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Saul Goodman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Kim Wexler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Bryan Cranston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Dean Norris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Aaron Paul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Bob Odenkirk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A1A Car Wash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Blue Sky Car Wash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Los Pollos Hermanos Car Wash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Crystal Clean Car Wash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Skyler White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Marie Schrader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Gretchen Schwartz</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Jane Margolis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Blue Sky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Crystal Clear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Purple Haze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Green Dream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Tim Roberts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Steve Gomez</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Hank Schrader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Gomez Steve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Don Eladio Vuente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Gus Fring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Tuco Salamanca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Hector Salamanca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Jonathan Banks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Jesse Plemons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Giancarlo Esposito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Mark Margolis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Breaking Bad</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Breaking Bad is a critically acclaimed American television series that aired from 2008 to 2013. The show follows the story of Walter White, a high school chemistry teacher who turns to cooking and selling methamphetamine after being diagnosed with cancer. Along with his former student Jesse Pinkman, Walter navigates the dangerous world of drug dealing while trying to keep his family safe and maintain his own morality. The show explores themes of power, corruption, and the consequences of one's actions. Breaking Bad has won numerous awards and is considered one of the greatest television series of all time.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Who played Hank Schrader in Breaking Bad?
[B] Dean Norris
2. Which drug cartel does Gus Fring work for?
[D] Cartel de Juárez
3. Which lawyer becomes Walter White's legal counsel?
[C] Saul Goodman
4. Which actor played Walter White in Breaking Bad?
[A] Bryan Cranston
5. Which car wash does Walter White buy to launder his drug money?
[A] A1A Car Wash
6. Who is Jesse Pinkman's girlfriend in Breaking Bad?
[D] Jane Margolis
7. What drug do Walter White and Jesse Pinkman make?
[A] Blue Sky
8. Who is the DEA agent who becomes obsessed with catching Walter White?
[C] Hank Schrader
9. Who is the drug kingpin who becomes Walter White's main rival?
[B] Gus Fring
10. Who played Gustavo Fring in Breaking Bad?
[C] Giancarlo Esposito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Who played Hank Schrader in Breaking Bad?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drug cartel does Gus Fring work for?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Which lawyer becomes Walter White's legal counsel?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actor played Walter White in Breaking Bad?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Which car wash does Walter White buy to launder his drug money?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Who is Jesse Pinkman's girlfriend in Breaking Bad?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drug do Walter White and Jesse Pinkman make?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Who is the DEA agent who becomes obsessed with catching Walter White?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Who is the drug kingpin who becomes Walter White's main rival?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Who played Gustavo Fring in Breaking Bad?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