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Slips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Long 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Mid 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Thirdman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Mid 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Wicketkeeper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Thirdman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Square Leg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First Slip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Bowler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Umpire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Wicketkeeper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First Slip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Fly Slip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Third Slip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Second Slip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Long 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Helmets are for cowards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Silly Point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Thirdman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Cricket Fielding Positions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Do you know the different fielding positions?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fielding position would be next to the wicketkeeper?
[A] Slips
2. If you were standing next to the umpire you would be at
[D] Square Leg
3. As a batter, who would be the closest person to you?
[D] Wicketkeeper
4. If you had to be closer to the crowd, which position would you stand in?
[B] Fly Slip
5. Which fielding position would you need a helmet?
[C] Silly Point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fielding position would be next to the wicketkeeper?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If you were standing next to the umpire you would be at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As a batter, who would be the closest person to you?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If you had to be closer to the crowd, which position would you stand in?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fielding position would you need a helmet?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