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small mammals, and birds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Large mammals and carrion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amphibians, and reptiles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nuts, and seeds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Grasslands and open fields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 and rocky areas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woodlands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 and scrublands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60-90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120-150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30-60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90-120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 and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 and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 and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Gray and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Screech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Chirp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Poor night 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Excellent day vision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Poor day vision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Excellent night vision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Tyto alba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Strix aluco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Bubo bubo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Athene noctua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Tree cavities or nest boxes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 and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Mounds of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Sticks and twigs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7-10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Barn Owl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Barn Owl Quiz is a great way to learn more about these fascinating birds. Barn Owls are one of the most widely distributed species of owl in the world, and they have a unique set of characteristics that make them interesting to study. The quiz will help you learn more about their behavior, diet, habitat, and other interesting facts. Additionally, the quiz will help you identify different species of Barn Owls and understand the differences between them. Taking the quiz is also a great way to test your knowledge and see how much you know about these birds. By taking the quiz, you can become more informed about Barn Owls and gain a better understanding of their importance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diet do Barn Owls have?
[A] Insects, small mammals, and birds
2. What type of habitat do Barn Owls prefer?
[A] Grasslands and open fields
3. What is the average wingspan of a Barn Owl?
[D] 90-120 cm
4. What is the average lifespan of a Barn Owl in the wild?
[A] 2-4 years
5. What color are Barn Owls?
[A] White and brown
6. What type of sound does a Barn Owl make?
[D] Hoot
7. What type of eyesight do Barn Owls have?
[D] Excellent night vision
8. What is the scientific name for the Barn Owl?
[A] Tyto alba
9. What type of nest do Barn Owls build?
[A] Tree cavities or nest boxes
10. What is the average clutch size of a Barn Owl?
[B] 3-7 eggs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diet do Barn Owls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habitat do Barn Owls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wingspan of a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Barn Owl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color are Barn Owls?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sound does a Barn Owl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eyesight do Barn Owls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the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nest do Barn Owls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clutch size of a Barn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