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Chanel No. 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Chanel No.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Chanel No. 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Chanel No.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Blue Hat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Little Black Hat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Red Hat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Little White Hat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1883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1913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1893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1903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Blue Shoes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Little Red Shoes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White Shoes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Little Black Shoes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Chanel No.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Chanel No. 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Chanel No.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Chanel No. 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Maison Gabrielle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Maison Coco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Maison Chanel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Maison Gabriel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Red Dress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Little Blue Dress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White Dress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Little Black Dress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Chanel No. 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Chanel No.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Chanel No.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Chanel No. 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Blue Handbag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Little White Handbag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Red Handbag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Little Black Handbag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White Jewelry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Little Blue Jewelry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Black Jewelry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Little Red Jewelry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Coco Chanel: A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Coco Chanel Quiz is a great way to learn more about the iconic fashion designer and her influence on the fashion industry. The quiz covers a variety of topics related to Coco Chanel, including her life, her fashion designs, and her impact on the fashion world. By taking the quiz, you can gain a better understanding of the woman behind the iconic brand and her contributions to the fashion industry. Additionally, the quiz can help you gain a better appreciation for the timeless designs and fashion trends that Coco Chanel created. Taking the quiz can also help you gain a better understanding of the fashion industry as a whole, as well as the history of fashion and the impact of Coco Chanel on the industry. Ultimately, taking the Coco Chanel Quiz is a great way to learn more about the iconic fashion designer and her influence on the fashion industry.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Coco Chanel's first boutique?
[A] Chanel No. 3
2. What was the name of Coco Chanel's first hat collection?
[B] The Little Black Hat
3. What year was Coco Chanel born?
[A] 1883
4. What was the name of Coco Chanel's first shoe collection?
[D] The Little Black Shoes
5. What was the name of Coco Chanel's first fragrance?
[D] Chanel No. 5
6. What was the name of Coco Chanel's first fashion house?
[C] Maison Chanel
7. What was the name of Coco Chanel's first fashion collection?
[D] The Little Black Dress
8. What was the name of Coco Chanel's first perfume?
[B] Chanel No. 5
9. What was the name of Coco Chanel's first handbag collection?
[D] The Little Black Handbag
10. What was the name of Coco Chanel's first jewelry collection?
[C] The Little Black Jewelry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Coco Chanel's first boutique?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Coco Chanel's first hat collection?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year was Coco Chanel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Coco Chanel's first shoe collection?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Coco Chanel's first fragrance?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Coco Chanel's first fashion house?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Coco Chanel's first fashion collection?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the name of Coco Chanel's first perfume?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name of Coco Chanel's first handbag collection?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the name of Coco Chanel's first jewelry collection?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