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SpringHill Entertainment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Entertainment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LJ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Lakers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Cleveland Cavaliers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Lakers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Boston Celtics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Miami Heat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Nike LeBron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Nike LeBron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Nike Air Zoom Generation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Nike LeBron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More Than A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LeBrons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Decision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Vincent High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Vincent-St. Mary High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 Mary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Mary-St. Vincent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Promise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 Believe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Believe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 Promise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Trainwreck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Smallfoot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Uncle Drew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Space Jam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Family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LeBron James Family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LeBron James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LeBron James!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LeBron James Quiz is a great way to test your knowledge of one of the greatest basketball players of all time. The quiz covers a wide range of topics related to LeBron, from his career highlights to his personal life. It is a great way to learn more about LeBron and his accomplishments. Additionally, taking the quiz can help you stay up to date on the latest news and developments related to LeBron. It can also help you gain a better understanding of the game of basketball and the impact LeBron has had on the sport. Finally, taking the quiz is a fun way to challenge yourself and see how much you know about LeBron.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LeBron James' production company?
[A] SpringHill Entertainment
2. What team does LeBron James play for in 2023?
[B] Los Angeles Lakers
3. What is LeBron James' jersey number?
[B] 23
4. What is the name of LeBron James' first signature shoe?
[C] Nike Air Zoom Generation
5. What year did LeBron James win his first NBA championship?
[A] 2012
6. What is the name of LeBron James' documentary series?
[B] The Shop
7. What is the name of LeBron James' high school?
[B] St. Vincent-St. Mary High School
8. What is the name of LeBron James' charity organization?
[A] I Promise
9. What is the name of LeBron James' first movie?
[D] Space Jam
10. What is the name of LeBron James' foundation?
[C] LeBron James Family Foundation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LeBron James'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team does LeBron James play for in 2023?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LeBron James'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LeBron James' first signature shoe?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LeBron James win his first NBA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LeBron James' documentary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LeBron James' high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LeBron James' charity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LeBron James'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LeBron James'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