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Timothy Dalton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Roger Moore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Sean Connery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Pierce Brosnan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Cufflinks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Belt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Shoe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Interpol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Plane crash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Skin suffocation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Poison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Gun shot wound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Jack Higgins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Le Carré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Ian Fleming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Robert Ludlum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James Bond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Are you a fan of the famous 007?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actor played James Bond in License to Kill
[A] Timothy Dalton
2. What is Oddjob's signature weapon in Goldfinger
[A] Hat
3. James Bond was an agent for
[A] MI6
4. How did Bond girl Jill Masterson die in Goldfinger
[B] Skin suffocation
5. Who is the author of the James Bond series of novels
[C] Ian Fleming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actor played James Bond in License to Kill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Oddjob's signature weapon in Goldfinger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James Bond was an agent for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did Bond girl Jill Masterson die in Goldfinger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is the author of the James Bond series of novels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