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young woman discovers she has superhuman strength and uses it to fight crime in New York 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group of friends go on a quest to find a hidden treasure using a map found in an old pirate's diary.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high school student becomes the new teacher at his old school and tries to improve the education system.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teenager travels back in time using a DeLorean time machine and must ensure his parents fall in love or he'll cease to exist.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Sixteen Candles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Pretty in Pink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Ferris Bueller's Day Off</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Breakfast Club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1975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1955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1962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Purple Rain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Bodyguard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Saturday Night Fever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Flashdance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John Cusack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River Phoenix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Charlie Sheen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Matthew Broderick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Rob Reiner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Stanley Kubrick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Sylvester Stallone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John Hughes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Mos Eisley Cantina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Cantina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Docking Bay 94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Tatooine Saloon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Geena Davis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Linda Hamilton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Sigourney Weaver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Jamie Lee Curtis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Robert Zemeckis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Martin Scorsese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James Cameron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Tim Burton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Irvin Kershner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Steven Spielberg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George Lucas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Ridley Scott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How Well Do You Remember 80's Movies? Test Your Pop Culture Knowledge!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1980s was a golden age for movies, with numerous iconic films that continue to be popular today. The era saw the rise of blockbusters, with a mix of genres including action, comedy, sci-fi, and drama. Notable movies from this decade include "Star Wars: Episode V - The Empire Strikes Back," "E.T. the Extra-Terrestrial," "Back to the Future," "Ghostbusters," "Indiana Jones and the Raiders of the Lost Ark," and "The Shining." These movies not only shaped the film industry but also had a significant impact on pop culture, influencing fashion, music, and language. Their enduring popularity is a testament to their timeless appeal and storytelling.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plot of the 1985 movie 'Back to the Future'?
[D] A teenager travels back in time using a DeLorean time machine and must ensure his parents fall in love or he'll cease to exist.
2. Which 1980s movie features the hit song 'Don't You (Forget About Me)' by Simple Minds?
[D] The Breakfast Club
3. In 'Back to the Future', what year does Marty McFly travel to in the beginning of the movie?
[C] 1955
4. Which 1980s movie had the best-selling soundtrack with over 45 million copies sold worldwide?
[A] Purple Rain
5. Who played the role of 'Ferris Bueller' in the 1986 movie 'Ferris Bueller's Day Off'?
[D] Matthew Broderick
6. The 1986 film 'Stand by Me' was directed by
[A] Rob Reiner
7. What is the name of the bar in 'Star Wars: Episode IV - A New Hope' where Luke meets Obi-Wan?
[A] Mos Eisley Cantina
8. Which actress starred as 'Sarah Connor' in the 1984 movie 'The Terminator'?
[B] Linda Hamilton
9. Which director brought us the iconic 1985 film 'Back to the Future'?
[A] Robert Zemeckis
10. Who directed the 1980 classic 'The Empire Strikes Back', the second film in the original Star Wars trilogy?
[A] Irvin Kershner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plot of the 1985 movie 'Back to the Future'?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1980s movie features the hit song 'Don't You (Forget About Me)' by Simple Minds?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'Back to the Future', what year does Marty McFly travel to in the beginning of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1980s movie had the best-selling soundtrack with over 45 million copies sold worldwide?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played the role of 'Ferris Bueller' in the 1986 movie 'Ferris Bueller's Day Off'?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The 1986 film 'Stand by Me' was directed by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bar in 'Star Wars: Episode IV - A New Hope' where Luke meets Obi-Wan?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actress starred as 'Sarah Connor' in the 1984 movie 'The Terminator'?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director brought us the iconic 1985 film 'Back to the Future'?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directed the 1980 classic 'The Empire Strikes Back', the second film in the original Star Wars trilogy?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