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 Henry Harrison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Martin Van Buren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C. Calhoun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Quincy Adams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Tyler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Andrew Jackson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Andrew Johnson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James K. Polk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Depression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Panic of 1819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Panic of 1837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Recession of 1825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Battle of New Orleans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Battle of Antietam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Battle of Bull Run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Battle of Gettysburg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Graceland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Hermitage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Monticello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Vernon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Old Faithful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Old Reliable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Old Glory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Old Hickory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Martha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Rachel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Abigail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Eleanor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Democratic-Republican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Democratic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Federalist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Trail of Tears Act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Westward Expansion Act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Indian Removal Act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Manifest Destiny Act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Lawyer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Soldier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Teacher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Farmer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Andrew Jackson: The Iron-Willed President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Andrew Jackson: US President Quiz can be a great way to test your knowledge about one of the most controversial and influential presidents in American history. Andrew Jackson was a complex figure who played a significant role in shaping the political and social landscape of the United States during his presidency from 1829 to 1837. He was known for his strong personality, his populist policies, and his controversial actions, such as the Indian Removal Act and the Nullification Crisis.By taking this quiz, you can learn more about Jackson's life, his presidency, and his impact on American history. You can also gain a deeper understanding of the political and social issues of his time, such as slavery, states' rights, and the role of the federal government. Whether you are a history buff or just curious about this fascinating period in American history, taking the Andrew Jackson: US President Quiz can be a fun and educational experience.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was Andrew Jackson's vice president?
[C] John C. Calhoun
2. What was the name of the first president to be impeached?
[C] Andrew Johnson
3. What was the economic crisis that occurred during Andrew Jackson's presidency known as?
[C] The Panic of 1837
4. Which battle made Andrew Jackson a national hero?
[A] Battle of New Orleans
5. What was Andrew Jackson's home in Tennessee called?
[B] The Hermitage
6. What was Andrew Jackson's nickname?
[D] Old Hickory
7. Who was Andrew Jackson's wife?
[B] Rachel
8. Which political party did Andrew Jackson belong to?
[B] Democratic
9. Can you name the act that forced Native Americans to move west of the Mississippi River?
[C] Indian Removal Act
10. What was Andrew Jackson's occupation before becoming president?
[B] Soldier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was Andrew Jackson's vice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first president to be impeached?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economic crisis that occurred during Andrew Jackson's presidency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battle made Andrew Jackson a national hero?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Andrew Jackson's home in Tennessee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Andrew Jackson's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was Andrew Jackson's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political party did Andrew Jackson belong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Can you name the act that forced Native Americans to move west of the Mississippi River?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Andrew Jackson's occupation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